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0" r:id="rId1"/>
  </p:sldMasterIdLst>
  <p:notesMasterIdLst>
    <p:notesMasterId r:id="rId12"/>
  </p:notesMasterIdLst>
  <p:sldIdLst>
    <p:sldId id="302" r:id="rId2"/>
    <p:sldId id="314" r:id="rId3"/>
    <p:sldId id="310" r:id="rId4"/>
    <p:sldId id="303" r:id="rId5"/>
    <p:sldId id="311" r:id="rId6"/>
    <p:sldId id="304" r:id="rId7"/>
    <p:sldId id="305" r:id="rId8"/>
    <p:sldId id="312" r:id="rId9"/>
    <p:sldId id="326" r:id="rId10"/>
    <p:sldId id="32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960000"/>
    <a:srgbClr val="820000"/>
    <a:srgbClr val="FF3333"/>
    <a:srgbClr val="FF1515"/>
    <a:srgbClr val="FF5757"/>
    <a:srgbClr val="FF292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5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FECA2-E9AF-4E75-A17B-022EBADD444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004A0-BE76-474E-B07D-2881C1CC5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869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7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90BD-326B-4DBD-A952-54015E8F131C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4AA46C7-80C7-4527-97F3-6D1C10CE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676612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E928-DA40-44A1-BBD4-9BABE43311FE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46C7-80C7-4527-97F3-6D1C10CE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991713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F061-69A5-4D1B-A31E-672E8C16718A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46C7-80C7-4527-97F3-6D1C10CE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43505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8C56-F472-43A9-9D71-1B5171C49A01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46C7-80C7-4527-97F3-6D1C10CE1D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85312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9482C38-9A43-4B03-A785-998F1875E4BC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4AA46C7-80C7-4527-97F3-6D1C10CE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88373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159-9C00-49DF-A276-F7F86243DFE6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46C7-80C7-4527-97F3-6D1C10CE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07592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CFA4-51DE-4EA8-9AD3-AF9006CF8E60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46C7-80C7-4527-97F3-6D1C10CE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4708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BDD-3196-401A-A504-23223507CCCC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46C7-80C7-4527-97F3-6D1C10CE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19100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236-82F4-4106-81AE-09CE94BB5607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46C7-80C7-4527-97F3-6D1C10CE1D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636864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1075-AC0F-4908-AD95-7ED753956B8E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46C7-80C7-4527-97F3-6D1C10CE1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76047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2623-8FD0-4937-BB03-B1D46C25905A}" type="datetime1">
              <a:rPr lang="en-US" smtClean="0"/>
              <a:pPr/>
              <a:t>4/11/2018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309157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E491846-86CD-4751-97D0-E6535AD8A8D1}" type="datetime1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4AA46C7-80C7-4527-97F3-6D1C10CE1D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67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mphitheater/elevation%201.pdf" TargetMode="External"/><Relationship Id="rId7" Type="http://schemas.openxmlformats.org/officeDocument/2006/relationships/image" Target="../media/image3.png"/><Relationship Id="rId2" Type="http://schemas.openxmlformats.org/officeDocument/2006/relationships/hyperlink" Target="Amphitheater/amphitheat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mphitheater/elevation.pdf" TargetMode="External"/><Relationship Id="rId5" Type="http://schemas.openxmlformats.org/officeDocument/2006/relationships/hyperlink" Target="Amphitheater/elevation%203.pdf" TargetMode="External"/><Relationship Id="rId4" Type="http://schemas.openxmlformats.org/officeDocument/2006/relationships/hyperlink" Target="Amphitheater/elevation%202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Waterfront%20Development/Moinot%20Ghat-Mode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TOURIST ZONE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55360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46C7-80C7-4527-97F3-6D1C10CE1DA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84251" y="2733346"/>
            <a:ext cx="2015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amphitheater.pdf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4134" y="3177099"/>
            <a:ext cx="1761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elevation</a:t>
            </a:r>
            <a:r>
              <a:rPr lang="en-US" dirty="0" smtClean="0"/>
              <a:t> 1.pdf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84475" y="3983923"/>
            <a:ext cx="1761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elevation</a:t>
            </a:r>
            <a:r>
              <a:rPr lang="en-US" dirty="0" smtClean="0"/>
              <a:t> 2.pdf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7923" y="4373887"/>
            <a:ext cx="1761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 action="ppaction://hlinkfile"/>
              </a:rPr>
              <a:t>elevation</a:t>
            </a:r>
            <a:r>
              <a:rPr lang="en-US" dirty="0" smtClean="0"/>
              <a:t> 3.pdf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95163" y="3607406"/>
            <a:ext cx="1578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file"/>
              </a:rPr>
              <a:t>elevation.pdf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8490" y="0"/>
            <a:ext cx="9966960" cy="240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7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Amphitheatre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blipFill>
                <a:blip r:embed="rId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9C979E-B1D8-4997-AAEE-0BE702DC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CA5C38-1D8F-4909-A12B-8C3FD2BAE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Waterfront Development\</a:t>
            </a:r>
            <a:r>
              <a:rPr lang="en-US" dirty="0" err="1" smtClean="0">
                <a:hlinkClick r:id="rId2" action="ppaction://hlinkfile"/>
              </a:rPr>
              <a:t>Moinot</a:t>
            </a:r>
            <a:r>
              <a:rPr lang="en-US" dirty="0" smtClean="0">
                <a:hlinkClick r:id="rId2" action="ppaction://hlinkfile"/>
              </a:rPr>
              <a:t> Ghat-Model.pdf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5246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point 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99D78171-9EDD-4507-8C97-01D2AC8FF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839"/>
          <a:stretch/>
        </p:blipFill>
        <p:spPr>
          <a:xfrm>
            <a:off x="0" y="1510349"/>
            <a:ext cx="12192000" cy="5259451"/>
          </a:xfrm>
        </p:spPr>
      </p:pic>
    </p:spTree>
    <p:extLst>
      <p:ext uri="{BB962C8B-B14F-4D97-AF65-F5344CB8AC3E}">
        <p14:creationId xmlns="" xmlns:p14="http://schemas.microsoft.com/office/powerpoint/2010/main" val="103465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1E5E22-0F83-4E39-8AE3-A47000DC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B11FC45-E476-4FAD-AD1F-D9E6C3B4F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33"/>
          <a:stretch/>
        </p:blipFill>
        <p:spPr>
          <a:xfrm>
            <a:off x="228600" y="28832"/>
            <a:ext cx="11489743" cy="6839465"/>
          </a:xfrm>
        </p:spPr>
      </p:pic>
    </p:spTree>
    <p:extLst>
      <p:ext uri="{BB962C8B-B14F-4D97-AF65-F5344CB8AC3E}">
        <p14:creationId xmlns="" xmlns:p14="http://schemas.microsoft.com/office/powerpoint/2010/main" val="1353102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C372A17-3AD5-4B77-8466-4A4FF9896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0"/>
            <a:ext cx="6829168" cy="6829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2950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7AD5F-A2F0-409C-AAFD-70965088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013" y="88557"/>
            <a:ext cx="8103973" cy="595950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point B (Children's’ Park)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8B7B3DF3-020E-49E6-AE34-FABE8E9C6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82"/>
          <a:stretch/>
        </p:blipFill>
        <p:spPr>
          <a:xfrm>
            <a:off x="1135593" y="762000"/>
            <a:ext cx="9920814" cy="6007443"/>
          </a:xfrm>
        </p:spPr>
      </p:pic>
    </p:spTree>
    <p:extLst>
      <p:ext uri="{BB962C8B-B14F-4D97-AF65-F5344CB8AC3E}">
        <p14:creationId xmlns="" xmlns:p14="http://schemas.microsoft.com/office/powerpoint/2010/main" val="2530394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E89610-219B-496F-B56B-2B173DD5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85803"/>
            <a:ext cx="7620000" cy="595950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point C (Walkers Park)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0EAC7EE-A075-4F6D-9E1D-DB5B23B4D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80"/>
          <a:stretch/>
        </p:blipFill>
        <p:spPr>
          <a:xfrm>
            <a:off x="1000089" y="803883"/>
            <a:ext cx="10191821" cy="5943600"/>
          </a:xfrm>
        </p:spPr>
      </p:pic>
    </p:spTree>
    <p:extLst>
      <p:ext uri="{BB962C8B-B14F-4D97-AF65-F5344CB8AC3E}">
        <p14:creationId xmlns="" xmlns:p14="http://schemas.microsoft.com/office/powerpoint/2010/main" val="1760529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E2CB08-A326-43AF-A759-FF227B67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76200"/>
            <a:ext cx="4495800" cy="595950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Boardwalk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E0ADC32-04C2-4398-A095-B9BBDD821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85"/>
          <a:stretch/>
        </p:blipFill>
        <p:spPr>
          <a:xfrm>
            <a:off x="342900" y="811343"/>
            <a:ext cx="11506200" cy="5995171"/>
          </a:xfrm>
        </p:spPr>
      </p:pic>
    </p:spTree>
    <p:extLst>
      <p:ext uri="{BB962C8B-B14F-4D97-AF65-F5344CB8AC3E}">
        <p14:creationId xmlns="" xmlns:p14="http://schemas.microsoft.com/office/powerpoint/2010/main" val="321219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46C7-80C7-4527-97F3-6D1C10CE1DA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1560" y="1432223"/>
            <a:ext cx="9966960" cy="303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all" spc="0" normalizeH="0" baseline="0" noProof="0" dirty="0" smtClean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+mj-lt"/>
                <a:ea typeface="+mj-ea"/>
                <a:cs typeface="+mj-cs"/>
              </a:rPr>
              <a:t>Amphitheatre</a:t>
            </a:r>
            <a:endParaRPr kumimoji="0" lang="en-US" sz="5400" b="0" i="0" u="none" strike="noStrike" kern="1200" cap="all" spc="0" normalizeH="0" baseline="0" noProof="0" dirty="0">
              <a:ln>
                <a:noFill/>
              </a:ln>
              <a:blipFill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2730</TotalTime>
  <Words>41</Words>
  <Application>Microsoft Office PowerPoint</Application>
  <PresentationFormat>Custom</PresentationFormat>
  <Paragraphs>18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Wood Type</vt:lpstr>
      <vt:lpstr>TOURIST ZONE</vt:lpstr>
      <vt:lpstr>TOURIST PLAN</vt:lpstr>
      <vt:lpstr>Development point A</vt:lpstr>
      <vt:lpstr>Slide 4</vt:lpstr>
      <vt:lpstr>Slide 5</vt:lpstr>
      <vt:lpstr>Development point B (Children's’ Park)</vt:lpstr>
      <vt:lpstr>Development point C (Walkers Park)</vt:lpstr>
      <vt:lpstr>Proposed Boardwalk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BAIDP</dc:creator>
  <cp:lastModifiedBy>chronicle</cp:lastModifiedBy>
  <cp:revision>360</cp:revision>
  <dcterms:created xsi:type="dcterms:W3CDTF">2017-10-26T04:20:06Z</dcterms:created>
  <dcterms:modified xsi:type="dcterms:W3CDTF">2018-04-11T09:59:33Z</dcterms:modified>
</cp:coreProperties>
</file>